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sldIdLst>
    <p:sldId id="262" r:id="rId8"/>
    <p:sldId id="268" r:id="rId9"/>
    <p:sldId id="271" r:id="rId10"/>
    <p:sldId id="272" r:id="rId11"/>
    <p:sldId id="273" r:id="rId12"/>
    <p:sldId id="274" r:id="rId13"/>
    <p:sldId id="275" r:id="rId14"/>
    <p:sldId id="269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2" name="Grupp 9"/>
          <p:cNvGrpSpPr/>
          <p:nvPr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4687D-C380-4E2C-8E2B-55295DAC7FF7}" type="datetimeFigureOut">
              <a:rPr lang="sv-SE" smtClean="0"/>
              <a:pPr/>
              <a:t>2016-10-21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7BA63-C4A2-4C0D-9895-A221741113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4687D-C380-4E2C-8E2B-55295DAC7FF7}" type="datetimeFigureOut">
              <a:rPr lang="sv-SE" smtClean="0"/>
              <a:pPr/>
              <a:t>2016-10-21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7BA63-C4A2-4C0D-9895-A221741113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 smtClean="0">
                <a:solidFill>
                  <a:srgbClr val="0070C0"/>
                </a:solidFill>
              </a:rPr>
              <a:t>Välkommen till</a:t>
            </a:r>
            <a:br>
              <a:rPr lang="sv-SE" sz="2400" dirty="0" smtClean="0">
                <a:solidFill>
                  <a:srgbClr val="0070C0"/>
                </a:solidFill>
              </a:rPr>
            </a:br>
            <a:r>
              <a:rPr lang="sv-SE" sz="2400" dirty="0" smtClean="0">
                <a:solidFill>
                  <a:srgbClr val="0070C0"/>
                </a:solidFill>
              </a:rPr>
              <a:t>goteborg.se – 21 oktober 2016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539552" y="1830944"/>
            <a:ext cx="8228598" cy="4694400"/>
          </a:xfrm>
        </p:spPr>
        <p:txBody>
          <a:bodyPr/>
          <a:lstStyle/>
          <a:p>
            <a:r>
              <a:rPr lang="sv-SE" sz="1600" b="1" dirty="0" smtClean="0"/>
              <a:t>Goteborg.se fyller 20 år</a:t>
            </a:r>
          </a:p>
          <a:p>
            <a:r>
              <a:rPr lang="sv-SE" sz="1600" b="1" dirty="0" smtClean="0"/>
              <a:t>Handbok för externa digitala kanaler</a:t>
            </a:r>
          </a:p>
          <a:p>
            <a:r>
              <a:rPr lang="sv-SE" sz="1600" b="1" dirty="0" smtClean="0"/>
              <a:t>Kanalregistreringen - e-tjänsten osv</a:t>
            </a:r>
          </a:p>
          <a:p>
            <a:r>
              <a:rPr lang="sv-SE" sz="1600" b="1" dirty="0" smtClean="0"/>
              <a:t>Sociala </a:t>
            </a:r>
            <a:r>
              <a:rPr lang="sv-SE" sz="1600" b="1" smtClean="0"/>
              <a:t>medier -  </a:t>
            </a:r>
            <a:r>
              <a:rPr lang="sv-SE" sz="1600" b="1" dirty="0" err="1" smtClean="0"/>
              <a:t>facebook</a:t>
            </a:r>
            <a:endParaRPr lang="sv-SE" sz="1600" b="1" dirty="0" smtClean="0"/>
          </a:p>
          <a:p>
            <a:r>
              <a:rPr lang="sv-SE" sz="1600" b="1" dirty="0" smtClean="0"/>
              <a:t>Stadsutvecklingssajten</a:t>
            </a:r>
          </a:p>
          <a:p>
            <a:r>
              <a:rPr lang="sv-SE" sz="1600" b="1" dirty="0" smtClean="0"/>
              <a:t>Bilder på kategorisidorna </a:t>
            </a:r>
          </a:p>
          <a:p>
            <a:r>
              <a:rPr lang="sv-SE" sz="1600" b="1" dirty="0" smtClean="0"/>
              <a:t>Förvaltningssidorna</a:t>
            </a:r>
            <a:r>
              <a:rPr lang="sv-SE" sz="1600" dirty="0" smtClean="0"/>
              <a:t>	</a:t>
            </a:r>
          </a:p>
          <a:p>
            <a:r>
              <a:rPr lang="sv-SE" sz="1600" b="1" dirty="0" smtClean="0"/>
              <a:t>Övrigt:</a:t>
            </a:r>
          </a:p>
          <a:p>
            <a:r>
              <a:rPr lang="sv-SE" sz="1600" b="1" dirty="0" smtClean="0"/>
              <a:t>Tillgänglighet - nya lagkrav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6907213" y="6248400"/>
            <a:ext cx="2236787" cy="457200"/>
          </a:xfrm>
          <a:prstGeom prst="rect">
            <a:avLst/>
          </a:prstGeom>
        </p:spPr>
        <p:txBody>
          <a:bodyPr/>
          <a:lstStyle/>
          <a:p>
            <a:fld id="{E29F64E0-7CA0-4AD0-A451-FBACFEB1AA88}" type="datetime4">
              <a:rPr lang="sv-SE" smtClean="0">
                <a:solidFill>
                  <a:srgbClr val="729FBD"/>
                </a:solidFill>
                <a:latin typeface="Calibri" pitchFamily="34" charset="0"/>
                <a:cs typeface="Calibri" pitchFamily="34" charset="0"/>
              </a:rPr>
              <a:pPr/>
              <a:t>21 oktober 2016</a:t>
            </a:fld>
            <a:endParaRPr lang="sv-SE" dirty="0">
              <a:solidFill>
                <a:srgbClr val="729FB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Bildobjekt 4" descr="förank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573016"/>
            <a:ext cx="2133600" cy="2070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Paus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ide_vision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724" y="2372868"/>
            <a:ext cx="1368552" cy="2112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bildformat på kategorisidor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Stående bilder inte bra i mobilen, trycker ner texten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3526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bildformat….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De bilder vi </a:t>
            </a:r>
          </a:p>
          <a:p>
            <a:pPr>
              <a:buNone/>
            </a:pPr>
            <a:r>
              <a:rPr lang="sv-SE" dirty="0" smtClean="0"/>
              <a:t>har är för små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58197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bildformat…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Fult och onödigt ”vitt”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67568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bildformat…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600x400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476240" cy="4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Förvaltningssidorna, de nya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Nu finns de under Kommun och politik = kategorinivå</a:t>
            </a:r>
          </a:p>
          <a:p>
            <a:r>
              <a:rPr lang="sv-SE" dirty="0" smtClean="0"/>
              <a:t>Behörighetsgrupp inte klart än – intraservice</a:t>
            </a:r>
          </a:p>
          <a:p>
            <a:pPr lvl="1"/>
            <a:r>
              <a:rPr lang="sv-SE" dirty="0" smtClean="0"/>
              <a:t>För- och nackdelar med det, som behöver ses över</a:t>
            </a:r>
          </a:p>
          <a:p>
            <a:pPr lvl="1"/>
            <a:r>
              <a:rPr lang="sv-SE" dirty="0" smtClean="0"/>
              <a:t>Behov av ny undersida – </a:t>
            </a:r>
            <a:r>
              <a:rPr lang="sv-SE" smtClean="0"/>
              <a:t>kontakta webbstrategiska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Manualer</a:t>
            </a:r>
          </a:p>
          <a:p>
            <a:pPr lvl="1"/>
            <a:r>
              <a:rPr lang="sv-SE" dirty="0" smtClean="0"/>
              <a:t>Är på G men helt klara när behörigheterna är klara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Utbildning</a:t>
            </a:r>
          </a:p>
          <a:p>
            <a:pPr lvl="1"/>
            <a:r>
              <a:rPr lang="sv-SE" dirty="0" smtClean="0"/>
              <a:t>Kommer att erbjudas för de som önskar</a:t>
            </a:r>
          </a:p>
          <a:p>
            <a:pPr lvl="1"/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Obligatoriskt på förvaltningssidorna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 smtClean="0"/>
              <a:t>Organisation och ledning</a:t>
            </a:r>
            <a:r>
              <a:rPr lang="sv-SE" dirty="0" smtClean="0"/>
              <a:t> </a:t>
            </a:r>
            <a:endParaRPr lang="sv-SE" dirty="0" smtClean="0"/>
          </a:p>
          <a:p>
            <a:r>
              <a:rPr lang="sv-SE" b="1" dirty="0" smtClean="0"/>
              <a:t>Arbeta </a:t>
            </a:r>
            <a:r>
              <a:rPr lang="sv-SE" b="1" dirty="0" smtClean="0"/>
              <a:t>i </a:t>
            </a:r>
            <a:r>
              <a:rPr lang="sv-SE" b="1" dirty="0" err="1" smtClean="0"/>
              <a:t>xyz</a:t>
            </a:r>
            <a:r>
              <a:rPr lang="sv-SE" b="1" dirty="0" smtClean="0"/>
              <a:t> </a:t>
            </a:r>
            <a:r>
              <a:rPr lang="sv-SE" b="1" dirty="0" smtClean="0"/>
              <a:t>förvaltning</a:t>
            </a:r>
          </a:p>
          <a:p>
            <a:r>
              <a:rPr lang="sv-SE" dirty="0" smtClean="0"/>
              <a:t> </a:t>
            </a:r>
            <a:r>
              <a:rPr lang="sv-SE" b="1" dirty="0" smtClean="0"/>
              <a:t>Kontaktuppgifter</a:t>
            </a:r>
            <a:r>
              <a:rPr lang="sv-SE" dirty="0" smtClean="0"/>
              <a:t> </a:t>
            </a:r>
            <a:endParaRPr lang="sv-SE" dirty="0" smtClean="0"/>
          </a:p>
          <a:p>
            <a:r>
              <a:rPr lang="sv-SE" b="1" dirty="0" smtClean="0"/>
              <a:t>Om förvaltningen</a:t>
            </a:r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Vilken </a:t>
            </a:r>
            <a:r>
              <a:rPr lang="sv-SE" dirty="0" smtClean="0"/>
              <a:t>stadsdel tillhör gatan? </a:t>
            </a:r>
            <a:endParaRPr lang="sv-SE" dirty="0" smtClean="0"/>
          </a:p>
          <a:p>
            <a:pPr lvl="2"/>
            <a:r>
              <a:rPr lang="sv-SE" dirty="0" smtClean="0"/>
              <a:t>Befolkning </a:t>
            </a:r>
            <a:r>
              <a:rPr lang="sv-SE" dirty="0" smtClean="0"/>
              <a:t>och geografi </a:t>
            </a:r>
            <a:endParaRPr lang="sv-SE" dirty="0" smtClean="0"/>
          </a:p>
          <a:p>
            <a:pPr lvl="2"/>
            <a:r>
              <a:rPr lang="sv-SE" dirty="0" smtClean="0"/>
              <a:t>Samhälle </a:t>
            </a:r>
            <a:r>
              <a:rPr lang="sv-SE" dirty="0" smtClean="0"/>
              <a:t>och miljö </a:t>
            </a:r>
          </a:p>
          <a:p>
            <a:pPr lvl="2"/>
            <a:r>
              <a:rPr lang="sv-SE" b="1" dirty="0" smtClean="0"/>
              <a:t>Förskola </a:t>
            </a:r>
            <a:r>
              <a:rPr lang="sv-SE" b="1" dirty="0" smtClean="0"/>
              <a:t>och utbildning</a:t>
            </a:r>
            <a:r>
              <a:rPr lang="sv-SE" dirty="0" smtClean="0"/>
              <a:t> </a:t>
            </a:r>
            <a:r>
              <a:rPr lang="sv-SE" b="1" dirty="0" smtClean="0"/>
              <a:t>Äldreomsorg</a:t>
            </a:r>
            <a:r>
              <a:rPr lang="sv-SE" dirty="0" smtClean="0"/>
              <a:t> </a:t>
            </a:r>
            <a:r>
              <a:rPr lang="sv-SE" b="1" dirty="0" smtClean="0"/>
              <a:t>Hälso- och sjukvård</a:t>
            </a:r>
            <a:r>
              <a:rPr lang="sv-SE" dirty="0" smtClean="0"/>
              <a:t> </a:t>
            </a:r>
            <a:r>
              <a:rPr lang="sv-SE" b="1" dirty="0" smtClean="0"/>
              <a:t>Individ- och </a:t>
            </a:r>
            <a:r>
              <a:rPr lang="sv-SE" b="1" dirty="0" err="1" smtClean="0"/>
              <a:t>famlijeomsorg</a:t>
            </a:r>
            <a:r>
              <a:rPr lang="sv-SE" dirty="0" smtClean="0"/>
              <a:t> </a:t>
            </a:r>
            <a:r>
              <a:rPr lang="sv-SE" b="1" dirty="0" smtClean="0"/>
              <a:t>Funktionshinder</a:t>
            </a:r>
            <a:r>
              <a:rPr lang="sv-SE" dirty="0" smtClean="0"/>
              <a:t> </a:t>
            </a:r>
            <a:r>
              <a:rPr lang="sv-SE" b="1" dirty="0" smtClean="0"/>
              <a:t>Kultur och fritid</a:t>
            </a:r>
            <a:r>
              <a:rPr lang="sv-SE" dirty="0" smtClean="0"/>
              <a:t> </a:t>
            </a:r>
            <a:endParaRPr lang="sv-SE" dirty="0" smtClean="0"/>
          </a:p>
          <a:p>
            <a:pPr lvl="2"/>
            <a:r>
              <a:rPr lang="sv-SE" b="1" dirty="0" smtClean="0"/>
              <a:t>Politik</a:t>
            </a:r>
            <a:r>
              <a:rPr lang="sv-SE" dirty="0" smtClean="0"/>
              <a:t> </a:t>
            </a:r>
            <a:r>
              <a:rPr lang="sv-SE" dirty="0" smtClean="0"/>
              <a:t>Politiker i nämnden Nämndens uppdrag Mötestider Stadsdelsnämndens utskott Handlingar och protokoll Ungdomsfullmäktige Budget och årsrapport </a:t>
            </a:r>
            <a:r>
              <a:rPr lang="sv-SE" b="1" dirty="0" smtClean="0"/>
              <a:t>Påverka</a:t>
            </a:r>
            <a:r>
              <a:rPr lang="sv-SE" dirty="0" smtClean="0"/>
              <a:t> Pensionärsråd Funktionshinderråd Ungdomsråd Lämna synpunkter 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Förvaltningssidorna forts…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Förvaltningarnas </a:t>
            </a:r>
            <a:r>
              <a:rPr lang="sv-SE" dirty="0" smtClean="0"/>
              <a:t>sidor ska främst innehålla: </a:t>
            </a:r>
          </a:p>
          <a:p>
            <a:r>
              <a:rPr lang="sv-SE" dirty="0" smtClean="0"/>
              <a:t>information om förvaltningen som organisation</a:t>
            </a:r>
          </a:p>
          <a:p>
            <a:r>
              <a:rPr lang="sv-SE" dirty="0" smtClean="0"/>
              <a:t>nämndens arbete </a:t>
            </a:r>
          </a:p>
          <a:p>
            <a:r>
              <a:rPr lang="sv-SE" dirty="0" smtClean="0"/>
              <a:t>det förvaltningen gör som inte är service till medborgarna (t.ex. årsredovisningar, rapporter, mm).</a:t>
            </a:r>
          </a:p>
          <a:p>
            <a:r>
              <a:rPr lang="sv-SE" dirty="0" smtClean="0"/>
              <a:t>Förvaltningens service ska därmed inte presenteras på kategorisidan utan istället länkas vidare till rätt ställe i kategoristrukturen.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Detta </a:t>
            </a:r>
            <a:r>
              <a:rPr lang="sv-SE" dirty="0" smtClean="0"/>
              <a:t>eftersom vi i statistiken ser att de allra flesta besökare letar efter service på kategorinivå och inte i på förvaltningarnas enhetssidor. 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268</Words>
  <Application>Microsoft Office PowerPoint</Application>
  <PresentationFormat>Bildspel på skärmen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Välkommen till goteborg.se – 21 oktober 2016</vt:lpstr>
      <vt:lpstr>Paus</vt:lpstr>
      <vt:lpstr>Nya bildformat på kategorisidor</vt:lpstr>
      <vt:lpstr>Nya bildformat….</vt:lpstr>
      <vt:lpstr>Nya bildformat…</vt:lpstr>
      <vt:lpstr>Nya bildformat…</vt:lpstr>
      <vt:lpstr>Förvaltningssidorna, de nya</vt:lpstr>
      <vt:lpstr>Obligatoriskt på förvaltningssidorna</vt:lpstr>
      <vt:lpstr>Förvaltningssidorna forts…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gunene2001</dc:creator>
  <cp:lastModifiedBy>kerwis0324</cp:lastModifiedBy>
  <cp:revision>45</cp:revision>
  <dcterms:created xsi:type="dcterms:W3CDTF">2015-09-28T11:18:16Z</dcterms:created>
  <dcterms:modified xsi:type="dcterms:W3CDTF">2016-10-21T06:19:05Z</dcterms:modified>
</cp:coreProperties>
</file>